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9962-3D4C-2A4A-2371-7AD6DB204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5B729-2313-7977-BA79-3C2D5D667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73CC8-9F0F-F0B6-D276-1BFA7CF6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0580B-4FD5-1171-1BB0-1D2E3EA8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9E9ED-D2C5-F274-CB7A-8C60307B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2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9567-2A8B-29DA-01B6-40B0BE26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15C3A-D873-61A8-509C-3EB5DECFA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3835E-FCE1-ECB3-4679-C6DC60B4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5DA3C-A909-0A86-132B-1DB241B3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153DA-DBA0-8690-0808-F169251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1627-1EBB-E643-AD25-50BC74333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6D28D-1289-BD1E-C354-1FFE5F49F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AB1F3-30C1-10CD-517F-9CBB7625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7DA5-3B23-FAE8-07D6-58DC7386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4017B-26C6-65CE-7F73-557EEF85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0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F590-8918-39D9-E8FC-F62CF979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3D4EA-3B21-0655-5B41-958DD0A16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A1D23-F831-9806-E95F-7DFCAB46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70563-9AE3-C6B7-1A72-33D88415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79B7-7440-C35B-06FC-A1D95EA4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8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D702-580B-EC87-9EF2-B69F59C6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88419-02B6-BFC7-0E58-6CBFAAAAF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C2DD9-4D9C-1E28-67D0-7AFAA957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89A22-E4C1-2D93-368F-82B85723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D0AEE-70D3-0FAC-3A48-8703F871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0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772D-67C2-5505-C2D3-C5637C5B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AAF5-B32A-2F5C-D075-CE0246CBE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5A665-44A9-9E4B-6950-0B4F8C9A7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50AB3-55AA-7CFE-AB98-D9627EDD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BBF15-4824-719F-9D5C-554D6BC3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DB9D6-4AA3-B7DB-FE58-CAA87434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0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8F5D-C750-02C2-A6F4-7D0EC9A0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0D4DC-7B47-A44B-FAA3-ED0A84BD9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DBA1D-E907-5EA2-3BE5-99555905C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59432-F2D7-2803-7F67-7C40EEAE0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1127DD-7BA3-E225-2333-F89A2AE85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F7E40-B935-F252-1AD2-BB39EF19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5F2F5-3F45-DB4F-5859-789F2220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CC170-A233-6C4D-8ABF-B7F2D909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7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9F7B-94BA-58E5-0894-B5245CE7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B7346-1629-09ED-7539-56723361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9A27F-3A93-0572-049D-8DB8EF12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CA4C0-83FA-AD8E-2592-E04444E3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0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E5798-4C64-C581-BA6B-6CF7C76DF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77FA5-5518-0F74-2F5E-465A844F8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F16F4-7EDB-EAD8-C74E-D1432370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1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A253-7FEC-B8C5-A602-0A5A38DA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2A46-EAEE-45CA-195B-5EBA5B4DF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F4BA2-FD36-64FD-7CB6-13F2EE597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00271-7B19-C33D-2F02-04AEAE646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2D933-F273-ABCC-5016-ED106584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53980-2320-B658-B775-9759E91F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6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F1D7-B16E-08EF-D7A5-6C1CECD2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AB5E8-43F1-C793-2208-BED1B4B35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D2C7D-F425-5673-779B-107A25A8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DA074-263F-43CA-3420-33CCCE77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588AB-1AD0-ED4D-7F43-7DC1FBDF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3E436-0E4C-80DF-CCB1-674CD3EE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8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CEE17-34B9-2438-ED3C-5393871F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BC296-BA15-F717-C438-07BCE2B12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C507E-BC55-1C71-3FB5-E6CA92333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9B1C-1921-2482-8A18-2BA175345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7B17C-56E5-86CE-8869-5FBBCBD4C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01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716649.MP">
            <a:extLst>
              <a:ext uri="{FF2B5EF4-FFF2-40B4-BE49-F238E27FC236}">
                <a16:creationId xmlns:a16="http://schemas.microsoft.com/office/drawing/2014/main" id="{8B4863CA-F7A5-7A63-63B0-EE5FA943DE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8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09042">
            <a:extLst>
              <a:ext uri="{FF2B5EF4-FFF2-40B4-BE49-F238E27FC236}">
                <a16:creationId xmlns:a16="http://schemas.microsoft.com/office/drawing/2014/main" id="{0A72C428-4497-6A53-1AF3-A0F344528B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673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11316.MP">
            <a:extLst>
              <a:ext uri="{FF2B5EF4-FFF2-40B4-BE49-F238E27FC236}">
                <a16:creationId xmlns:a16="http://schemas.microsoft.com/office/drawing/2014/main" id="{6839428A-1AC9-70D0-AE95-9669E4B367B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8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13588.MP">
            <a:extLst>
              <a:ext uri="{FF2B5EF4-FFF2-40B4-BE49-F238E27FC236}">
                <a16:creationId xmlns:a16="http://schemas.microsoft.com/office/drawing/2014/main" id="{1338D574-AC19-AFF2-660A-E71F421E46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89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15797.MP">
            <a:extLst>
              <a:ext uri="{FF2B5EF4-FFF2-40B4-BE49-F238E27FC236}">
                <a16:creationId xmlns:a16="http://schemas.microsoft.com/office/drawing/2014/main" id="{2007DEB0-14AA-24EA-AE05-477F336E50A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2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18013.MP">
            <a:extLst>
              <a:ext uri="{FF2B5EF4-FFF2-40B4-BE49-F238E27FC236}">
                <a16:creationId xmlns:a16="http://schemas.microsoft.com/office/drawing/2014/main" id="{927497C7-427A-6467-CC3E-489C13CF1A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69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21261">
            <a:extLst>
              <a:ext uri="{FF2B5EF4-FFF2-40B4-BE49-F238E27FC236}">
                <a16:creationId xmlns:a16="http://schemas.microsoft.com/office/drawing/2014/main" id="{41D75ED1-7DCC-606B-65E9-B2AA640CE3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64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24345">
            <a:extLst>
              <a:ext uri="{FF2B5EF4-FFF2-40B4-BE49-F238E27FC236}">
                <a16:creationId xmlns:a16="http://schemas.microsoft.com/office/drawing/2014/main" id="{E565CC07-8293-5F40-AEF1-982A037A13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17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26510">
            <a:extLst>
              <a:ext uri="{FF2B5EF4-FFF2-40B4-BE49-F238E27FC236}">
                <a16:creationId xmlns:a16="http://schemas.microsoft.com/office/drawing/2014/main" id="{683914CA-7E42-098B-CBEA-314B674AE9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254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28696">
            <a:extLst>
              <a:ext uri="{FF2B5EF4-FFF2-40B4-BE49-F238E27FC236}">
                <a16:creationId xmlns:a16="http://schemas.microsoft.com/office/drawing/2014/main" id="{07DB94E6-F0CE-5469-4006-C7CD8BF6AC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53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30831.MP">
            <a:extLst>
              <a:ext uri="{FF2B5EF4-FFF2-40B4-BE49-F238E27FC236}">
                <a16:creationId xmlns:a16="http://schemas.microsoft.com/office/drawing/2014/main" id="{57CA4957-698E-38DB-173A-40BAD6784E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96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743370.MP">
            <a:extLst>
              <a:ext uri="{FF2B5EF4-FFF2-40B4-BE49-F238E27FC236}">
                <a16:creationId xmlns:a16="http://schemas.microsoft.com/office/drawing/2014/main" id="{473AC156-1048-0A11-FCA9-16B6D47E90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9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33642">
            <a:extLst>
              <a:ext uri="{FF2B5EF4-FFF2-40B4-BE49-F238E27FC236}">
                <a16:creationId xmlns:a16="http://schemas.microsoft.com/office/drawing/2014/main" id="{4EF85D51-FBE0-58C7-E267-CED0157E97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19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41365">
            <a:extLst>
              <a:ext uri="{FF2B5EF4-FFF2-40B4-BE49-F238E27FC236}">
                <a16:creationId xmlns:a16="http://schemas.microsoft.com/office/drawing/2014/main" id="{C70274D1-27D3-7F81-BEBF-E1F61E4FE4B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01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43845">
            <a:extLst>
              <a:ext uri="{FF2B5EF4-FFF2-40B4-BE49-F238E27FC236}">
                <a16:creationId xmlns:a16="http://schemas.microsoft.com/office/drawing/2014/main" id="{93037E23-1545-5DE8-5DBB-C9CB3F3EE9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24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46429.MP">
            <a:extLst>
              <a:ext uri="{FF2B5EF4-FFF2-40B4-BE49-F238E27FC236}">
                <a16:creationId xmlns:a16="http://schemas.microsoft.com/office/drawing/2014/main" id="{515677A0-A305-5317-1569-6E8A508642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51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48757.MP">
            <a:extLst>
              <a:ext uri="{FF2B5EF4-FFF2-40B4-BE49-F238E27FC236}">
                <a16:creationId xmlns:a16="http://schemas.microsoft.com/office/drawing/2014/main" id="{933E4988-45B0-F4FC-0939-BBF3380DE92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921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51093.MP">
            <a:extLst>
              <a:ext uri="{FF2B5EF4-FFF2-40B4-BE49-F238E27FC236}">
                <a16:creationId xmlns:a16="http://schemas.microsoft.com/office/drawing/2014/main" id="{97A6DBD7-6996-4C89-4619-EC1F093B7E1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19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53798.MP">
            <a:extLst>
              <a:ext uri="{FF2B5EF4-FFF2-40B4-BE49-F238E27FC236}">
                <a16:creationId xmlns:a16="http://schemas.microsoft.com/office/drawing/2014/main" id="{061EEAE2-4E93-4185-259A-AECFE84634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6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56149.MP">
            <a:extLst>
              <a:ext uri="{FF2B5EF4-FFF2-40B4-BE49-F238E27FC236}">
                <a16:creationId xmlns:a16="http://schemas.microsoft.com/office/drawing/2014/main" id="{E2736643-10D4-B3EB-DB5F-35B08D5355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71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59189">
            <a:extLst>
              <a:ext uri="{FF2B5EF4-FFF2-40B4-BE49-F238E27FC236}">
                <a16:creationId xmlns:a16="http://schemas.microsoft.com/office/drawing/2014/main" id="{B268FFB8-FACB-5E47-DE79-6FC2894C05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57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01179">
            <a:extLst>
              <a:ext uri="{FF2B5EF4-FFF2-40B4-BE49-F238E27FC236}">
                <a16:creationId xmlns:a16="http://schemas.microsoft.com/office/drawing/2014/main" id="{01124788-9FC1-E824-5968-486528A1A9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94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749594.MP">
            <a:extLst>
              <a:ext uri="{FF2B5EF4-FFF2-40B4-BE49-F238E27FC236}">
                <a16:creationId xmlns:a16="http://schemas.microsoft.com/office/drawing/2014/main" id="{9A184E8A-0B91-3763-2FB9-D8A728A1B9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78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03358">
            <a:extLst>
              <a:ext uri="{FF2B5EF4-FFF2-40B4-BE49-F238E27FC236}">
                <a16:creationId xmlns:a16="http://schemas.microsoft.com/office/drawing/2014/main" id="{9CCA5A4D-DFEE-A62D-27D1-44B8C0DD0A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81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06781">
            <a:extLst>
              <a:ext uri="{FF2B5EF4-FFF2-40B4-BE49-F238E27FC236}">
                <a16:creationId xmlns:a16="http://schemas.microsoft.com/office/drawing/2014/main" id="{02CE2651-BD84-E393-8398-41ABEC92241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09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09879">
            <a:extLst>
              <a:ext uri="{FF2B5EF4-FFF2-40B4-BE49-F238E27FC236}">
                <a16:creationId xmlns:a16="http://schemas.microsoft.com/office/drawing/2014/main" id="{616262FD-D1D5-A1A3-3FDC-0C5AA8EDED2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622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911954.MP">
            <a:extLst>
              <a:ext uri="{FF2B5EF4-FFF2-40B4-BE49-F238E27FC236}">
                <a16:creationId xmlns:a16="http://schemas.microsoft.com/office/drawing/2014/main" id="{D7AC2FF5-97E6-F7BD-C8E5-14E7762F4E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40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752802.MP">
            <a:extLst>
              <a:ext uri="{FF2B5EF4-FFF2-40B4-BE49-F238E27FC236}">
                <a16:creationId xmlns:a16="http://schemas.microsoft.com/office/drawing/2014/main" id="{93368B1F-7CFD-72EE-B2CF-03E7BF10F9A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43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755483.MP">
            <a:extLst>
              <a:ext uri="{FF2B5EF4-FFF2-40B4-BE49-F238E27FC236}">
                <a16:creationId xmlns:a16="http://schemas.microsoft.com/office/drawing/2014/main" id="{91D67CDD-0BEA-2CF3-3CCE-D0CAB7D56B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1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758567.MP">
            <a:extLst>
              <a:ext uri="{FF2B5EF4-FFF2-40B4-BE49-F238E27FC236}">
                <a16:creationId xmlns:a16="http://schemas.microsoft.com/office/drawing/2014/main" id="{DBDE11F8-7A66-C470-E626-33491C36A9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01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01613.MP">
            <a:extLst>
              <a:ext uri="{FF2B5EF4-FFF2-40B4-BE49-F238E27FC236}">
                <a16:creationId xmlns:a16="http://schemas.microsoft.com/office/drawing/2014/main" id="{EABA1B6C-7159-4ED9-F0CB-F3024AE5A70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7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04438.MP">
            <a:extLst>
              <a:ext uri="{FF2B5EF4-FFF2-40B4-BE49-F238E27FC236}">
                <a16:creationId xmlns:a16="http://schemas.microsoft.com/office/drawing/2014/main" id="{368A3172-9956-8FE2-E298-2DFA6A987D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92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4806702.MP">
            <a:extLst>
              <a:ext uri="{FF2B5EF4-FFF2-40B4-BE49-F238E27FC236}">
                <a16:creationId xmlns:a16="http://schemas.microsoft.com/office/drawing/2014/main" id="{99C4F97C-9EBB-186A-45E8-5D225E7B235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259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FAMILY</dc:creator>
  <cp:lastModifiedBy>FAMILY</cp:lastModifiedBy>
  <cp:revision>5</cp:revision>
  <dcterms:created xsi:type="dcterms:W3CDTF">2024-12-07T16:10:43Z</dcterms:created>
  <dcterms:modified xsi:type="dcterms:W3CDTF">2024-12-07T20:49:52Z</dcterms:modified>
</cp:coreProperties>
</file>